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0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02" r:id="rId13"/>
    <p:sldId id="963" r:id="rId14"/>
    <p:sldId id="972" r:id="rId15"/>
    <p:sldId id="677" r:id="rId16"/>
    <p:sldId id="1003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844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994" r:id="rId53"/>
    <p:sldId id="995" r:id="rId54"/>
    <p:sldId id="996" r:id="rId55"/>
    <p:sldId id="951" r:id="rId56"/>
    <p:sldId id="997" r:id="rId57"/>
    <p:sldId id="992" r:id="rId58"/>
    <p:sldId id="950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9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CC7832"/>
    <a:srgbClr val="9437FF"/>
    <a:srgbClr val="00BAE8"/>
    <a:srgbClr val="0AC200"/>
    <a:srgbClr val="F15A22"/>
    <a:srgbClr val="0000FF"/>
    <a:srgbClr val="FA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3T10:56:46.285" idx="17">
    <p:pos x="168" y="1125"/>
    <p:text>背景画像を入れたい（海外向け）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4T16:34:18.362" idx="18">
    <p:pos x="493" y="1181"/>
    <p:text>何か適当なイメージを追加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6T17:01:14.158" idx="19">
    <p:pos x="595" y="1441"/>
    <p:text>画像欲しい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47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23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730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2020年4月22日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2020年4月22日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2020/4/22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6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decision-makers/colleagues: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ECFF8F-20B9-D84B-8829-1E091B36D1C1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They are critical!</a:t>
            </a:r>
          </a:p>
          <a:p>
            <a:pPr marL="534988" indent="-534988" algn="ctr"/>
            <a:r>
              <a:rPr lang="en" altLang="ja-JP" sz="4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Need to solve!</a:t>
            </a:r>
            <a:endParaRPr kumimoji="1" lang="ja-JP" altLang="en-US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4E82E-839E-964C-8B24-F2DE995662E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700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1. </a:t>
            </a:r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2900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Discover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v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</a:rPr>
              <a:t>erbalize them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6128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Verbalized Concerns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“Channel Gateway” (service)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 Channel Gateway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2. 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Making impacts constantly</a:t>
            </a:r>
          </a:p>
          <a:p>
            <a:pPr marL="14288" lvl="1" indent="0" algn="ctr"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8" y="2606294"/>
            <a:ext cx="3176123" cy="4109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Example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Deliver (executable) values</a:t>
            </a:r>
            <a:b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4000" b="1" u="sng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3380740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3380740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3380740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43474D-B13B-E14A-94A3-01F311C55E49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89519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Question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46117"/>
            <a:ext cx="9144000" cy="16391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enough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Delivered Values 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52171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QA/Tests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Channel Gateway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 persons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 dirty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for Channel Gateway service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  <a:b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Channel Gateway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System Image of CGW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1079500" lvl="1" indent="-336550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* This is an image!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2855452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2855452"/>
            <a:ext cx="1193181" cy="747132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1828770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2855452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3835711"/>
            <a:ext cx="1193181" cy="747132"/>
          </a:xfrm>
          <a:prstGeom prst="rect">
            <a:avLst/>
          </a:prstGeom>
          <a:solidFill>
            <a:srgbClr val="07B5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Others</a:t>
            </a:r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3229018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2202336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3229018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3229018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 become established at this team </a:t>
            </a:r>
            <a:r>
              <a:rPr lang="en-US" altLang="ja-JP" sz="40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 Again!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etc...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065204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4442426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tools/solutions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as a Solution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format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Ver.2 with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Ver.1 with JUnit and CI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Experienced Hardships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Channel Gateway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C0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tx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Outages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All members have been writing tests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(including Product Manager!)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A296823-437D-2446-AE1E-7BF46A050F5F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FCD0BC00-CCF0-604A-8FFF-40EA586929D0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2" name="上矢印 1">
            <a:extLst>
              <a:ext uri="{FF2B5EF4-FFF2-40B4-BE49-F238E27FC236}">
                <a16:creationId xmlns:a16="http://schemas.microsoft.com/office/drawing/2014/main" id="{CCEDD6EF-7F47-D043-87A1-F54087D1A53D}"/>
              </a:ext>
            </a:extLst>
          </p:cNvPr>
          <p:cNvSpPr/>
          <p:nvPr/>
        </p:nvSpPr>
        <p:spPr>
          <a:xfrm>
            <a:off x="3672450" y="3172299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My Blockers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Key Point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Sessions in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Our Team’s Rules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We Learned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Sebas Report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 of 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5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Failure detection</a:t>
            </a:r>
            <a:r>
              <a:rPr lang="ja-JP" altLang="en-US" sz="25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：</a:t>
            </a:r>
            <a:r>
              <a:rPr lang="en-US" altLang="ja-JP" sz="25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 week -&gt; 2 hours</a:t>
            </a:r>
            <a:endParaRPr lang="en-US" altLang="ja-JP" sz="25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Resilience: 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Goal of This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4288" lvl="1" indent="174625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Let’s Discuss!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5270</TotalTime>
  <Words>1256</Words>
  <Application>Microsoft Macintosh PowerPoint</Application>
  <PresentationFormat>画面に合わせる (4:3)</PresentationFormat>
  <Paragraphs>370</Paragraphs>
  <Slides>57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57</vt:i4>
      </vt:variant>
    </vt:vector>
  </HeadingPairs>
  <TitlesOfParts>
    <vt:vector size="68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A journey as Software Engineer in Test to improve "Testing"</vt:lpstr>
      <vt:lpstr>Question</vt:lpstr>
      <vt:lpstr>In My Case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My Blockers</vt:lpstr>
      <vt:lpstr>My 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My Example</vt:lpstr>
      <vt:lpstr>Delivered Values (1)</vt:lpstr>
      <vt:lpstr>Delivered Values (2)</vt:lpstr>
      <vt:lpstr>Results</vt:lpstr>
      <vt:lpstr>PowerPoint プレゼンテーション</vt:lpstr>
      <vt:lpstr>Let’s Discuss! (5 min)</vt:lpstr>
      <vt:lpstr>Key Point</vt:lpstr>
      <vt:lpstr>One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Results of Sebas Report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8508</cp:revision>
  <cp:lastPrinted>2019-12-11T06:41:24Z</cp:lastPrinted>
  <dcterms:created xsi:type="dcterms:W3CDTF">2016-11-21T06:16:44Z</dcterms:created>
  <dcterms:modified xsi:type="dcterms:W3CDTF">2020-04-22T08:57:26Z</dcterms:modified>
</cp:coreProperties>
</file>